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88" r:id="rId12"/>
    <p:sldId id="267" r:id="rId13"/>
    <p:sldId id="268" r:id="rId14"/>
    <p:sldId id="269" r:id="rId15"/>
    <p:sldId id="270" r:id="rId16"/>
    <p:sldId id="271" r:id="rId17"/>
    <p:sldId id="273" r:id="rId18"/>
    <p:sldId id="289" r:id="rId19"/>
    <p:sldId id="290" r:id="rId20"/>
    <p:sldId id="274" r:id="rId21"/>
    <p:sldId id="275" r:id="rId22"/>
    <p:sldId id="276" r:id="rId23"/>
    <p:sldId id="277" r:id="rId24"/>
    <p:sldId id="291" r:id="rId25"/>
    <p:sldId id="292" r:id="rId26"/>
    <p:sldId id="279" r:id="rId27"/>
    <p:sldId id="280" r:id="rId28"/>
    <p:sldId id="281" r:id="rId29"/>
    <p:sldId id="284" r:id="rId30"/>
    <p:sldId id="298" r:id="rId31"/>
    <p:sldId id="299" r:id="rId32"/>
    <p:sldId id="293" r:id="rId33"/>
    <p:sldId id="285" r:id="rId34"/>
    <p:sldId id="282" r:id="rId35"/>
    <p:sldId id="294" r:id="rId36"/>
    <p:sldId id="295" r:id="rId37"/>
    <p:sldId id="304" r:id="rId38"/>
    <p:sldId id="300" r:id="rId39"/>
    <p:sldId id="305" r:id="rId40"/>
    <p:sldId id="302" r:id="rId41"/>
    <p:sldId id="303" r:id="rId42"/>
    <p:sldId id="296" r:id="rId43"/>
    <p:sldId id="29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41" autoAdjust="0"/>
  </p:normalViewPr>
  <p:slideViewPr>
    <p:cSldViewPr>
      <p:cViewPr>
        <p:scale>
          <a:sx n="70" d="100"/>
          <a:sy n="70" d="100"/>
        </p:scale>
        <p:origin x="-19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48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проекта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</c:v>
                </c:pt>
                <c:pt idx="1">
                  <c:v>36</c:v>
                </c:pt>
                <c:pt idx="2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axId val="87532288"/>
        <c:axId val="87533824"/>
      </c:barChart>
      <c:catAx>
        <c:axId val="87532288"/>
        <c:scaling>
          <c:orientation val="minMax"/>
        </c:scaling>
        <c:axPos val="b"/>
        <c:tickLblPos val="nextTo"/>
        <c:crossAx val="87533824"/>
        <c:crosses val="autoZero"/>
        <c:auto val="1"/>
        <c:lblAlgn val="ctr"/>
        <c:lblOffset val="100"/>
      </c:catAx>
      <c:valAx>
        <c:axId val="87533824"/>
        <c:scaling>
          <c:orientation val="minMax"/>
        </c:scaling>
        <c:axPos val="l"/>
        <c:majorGridlines/>
        <c:numFmt formatCode="General" sourceLinked="1"/>
        <c:tickLblPos val="nextTo"/>
        <c:crossAx val="87532288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6511097297048436"/>
          <c:y val="0.39094804596238353"/>
          <c:w val="0.22611709720495471"/>
          <c:h val="0.2152976538468507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7B587-13E0-4793-AA9D-713316BE05EF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CB395-78C8-4FB8-A0B9-7B75477EB1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NS\Desktop\&#1051;&#1077;&#1085;&#1072;\&#1092;&#1086;&#1090;&#1086;%20&#1091;&#1083;&#1099;&#1073;&#1082;&#1072;\&#1092;&#1086;&#1090;&#1086;%20&#1076;&#1077;&#1085;&#1100;%20&#1084;&#1072;&#1084;&#1099;\DSCN1155.AV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08112"/>
          </a:xfrm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Образовательный  проект для детей дошкольного возраста </a:t>
            </a:r>
            <a:endParaRPr lang="ru-RU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147248" cy="4680520"/>
          </a:xfrm>
          <a:ln w="5715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924944"/>
            <a:ext cx="7344816" cy="329320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«Мама – самый лучший друг»</a:t>
            </a:r>
          </a:p>
          <a:p>
            <a:pPr algn="ctr"/>
            <a:endParaRPr lang="ru-RU" sz="3200" b="1" i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r"/>
            <a:r>
              <a:rPr lang="ru-RU" sz="3200" b="1" i="1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Разработал: воспитатель МБДОУ д.с. №10 «Улыбка»  Тихонова Е.И.</a:t>
            </a:r>
            <a:endParaRPr lang="ru-RU" sz="3200" b="1" i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1" name="Picture 5" descr="C:\Users\DNS\Desktop\Лена\фото улыбка\фото день мамы\библиотека\DSCN1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708920"/>
            <a:ext cx="3995936" cy="331236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  «</a:t>
            </a: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Пришлось всю кашу съесть,             « Ну, очень интересные</a:t>
            </a:r>
            <a:b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        чтобы в библиотеку взяли»                            книги!»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 descr="C:\Users\DNS\Desktop\Лена\фото улыбка\фото день мамы\библиотека\DSCN1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799"/>
            <a:ext cx="4248472" cy="359826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Выставка книг о маме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       </a:t>
            </a: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Подарок «Сердечко для мамы»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DNS\Desktop\Лена\фото улыбка\фото день мамы\библиотека\DSCN1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043942" cy="303295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DNS\Desktop\Лена\фото улыбка\фото день мамы\библиотека\DSCN1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572000" cy="342900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Проведение с детьми бесед.</a:t>
            </a:r>
            <a:b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DNS\Desktop\Лена\фото улыбка\фото день мамы\100_2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73016"/>
            <a:ext cx="3768418" cy="2826313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2" name="Picture 2" descr="C:\Users\DNS\Desktop\Лена Т\фото улыбка\фото день мамы\100_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4937760" cy="370332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41248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700" dirty="0" smtClean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Чтение художественной литературы детям (заучивание стихов, беседа о пословицах).</a:t>
            </a: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endParaRPr lang="ru-RU" sz="2700" b="1" dirty="0">
              <a:solidFill>
                <a:srgbClr val="002060"/>
              </a:solidFill>
            </a:endParaRPr>
          </a:p>
        </p:txBody>
      </p:sp>
      <p:pic>
        <p:nvPicPr>
          <p:cNvPr id="162818" name="Picture 2" descr="C:\Users\DNS\Desktop\Лена\фото улыбка\фото день мамы\IMG_0296.JPG"/>
          <p:cNvPicPr>
            <a:picLocks noChangeAspect="1" noChangeArrowheads="1"/>
          </p:cNvPicPr>
          <p:nvPr/>
        </p:nvPicPr>
        <p:blipFill>
          <a:blip r:embed="rId2" cstate="print"/>
          <a:srcRect r="7243"/>
          <a:stretch>
            <a:fillRect/>
          </a:stretch>
        </p:blipFill>
        <p:spPr bwMode="auto">
          <a:xfrm>
            <a:off x="683568" y="1340768"/>
            <a:ext cx="3528392" cy="285293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819" name="Picture 3" descr="C:\Users\DNS\Desktop\Лена\фото улыбка\фото день мамы\IMG_0294.JPG"/>
          <p:cNvPicPr>
            <a:picLocks noChangeAspect="1" noChangeArrowheads="1"/>
          </p:cNvPicPr>
          <p:nvPr/>
        </p:nvPicPr>
        <p:blipFill>
          <a:blip r:embed="rId3" cstate="print"/>
          <a:srcRect t="2694" r="11098"/>
          <a:stretch>
            <a:fillRect/>
          </a:stretch>
        </p:blipFill>
        <p:spPr bwMode="auto">
          <a:xfrm>
            <a:off x="4499992" y="4257092"/>
            <a:ext cx="3168352" cy="260090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DNS\Desktop\Лена Т\фото улыбка\фото день мамы\чаепитие\IMG_02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340768"/>
            <a:ext cx="3515883" cy="263691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Проведение подвижных, дидактических, сюжетно-ролевых игр.</a:t>
            </a:r>
            <a:b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Сюжетно – ролевая игра «Моя мама - доктор"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9746" name="Picture 2" descr="C:\Users\DNS\Desktop\Лена\фото улыбка\фото день мамы\IMG_0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02786"/>
            <a:ext cx="6624736" cy="496855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Сюжетно- ролевая игра «Семья»</a:t>
            </a:r>
            <a:b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60770" name="Picture 2" descr="C:\Users\DNS\Desktop\Лена\фото улыбка\фото день мамы\IMG_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6192688" cy="4644516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          Сюжетно- ролевая игра                      Сюжетно- ролевая игра         </a:t>
            </a:r>
            <a:b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</a:rPr>
              <a:t>          «Моя мама- парикмахер»                      «Дочки- матери»</a:t>
            </a:r>
            <a:endParaRPr lang="ru-RU" sz="1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61794" name="Picture 2" descr="C:\Users\DNS\Desktop\Лена\фото улыбка\фото день мамы\IMG_0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220721" cy="295232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5" name="Picture 3" descr="C:\Users\DNS\Desktop\Лена\фото улыбка\фото день мамы\IMG_0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2843808" cy="2132856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6" name="Picture 4" descr="C:\Users\DNS\Desktop\Лена\фото улыбка\фото день мамы\IMG_0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861048"/>
            <a:ext cx="2939819" cy="220486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3244334"/>
            <a:ext cx="656729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Колыбельная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для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куклы »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I:\фото тихонова\IMG_7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437112"/>
            <a:ext cx="2939819" cy="22048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446712" cy="1459632"/>
          </a:xfrm>
        </p:spPr>
        <p:txBody>
          <a:bodyPr>
            <a:normAutofit fontScale="90000"/>
          </a:bodyPr>
          <a:lstStyle/>
          <a:p>
            <a:pPr algn="ctr" fontAlgn="base">
              <a:buFont typeface="Wingdings" pitchFamily="2" charset="2"/>
              <a:buChar char="q"/>
            </a:pPr>
            <a:r>
              <a:rPr lang="ru-RU" sz="2700" dirty="0" smtClean="0">
                <a:solidFill>
                  <a:schemeClr val="accent2"/>
                </a:solidFill>
              </a:rPr>
              <a:t>  </a:t>
            </a: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Создание  рисунков к выставке  «Моя мама -         </a:t>
            </a:r>
            <a:b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модница.</a:t>
            </a:r>
            <a:b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7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DNS\Desktop\Лена\фото улыбка\фото день мамы\чаепитие\IMG_0298.JPG"/>
          <p:cNvPicPr>
            <a:picLocks noChangeAspect="1" noChangeArrowheads="1"/>
          </p:cNvPicPr>
          <p:nvPr/>
        </p:nvPicPr>
        <p:blipFill>
          <a:blip r:embed="rId2" cstate="print"/>
          <a:srcRect l="52379" t="58065" r="40239" b="24467"/>
          <a:stretch>
            <a:fillRect/>
          </a:stretch>
        </p:blipFill>
        <p:spPr bwMode="auto">
          <a:xfrm>
            <a:off x="539552" y="1844824"/>
            <a:ext cx="2376264" cy="3202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DNS\Desktop\Лена\фото улыбка\фото день мамы\чаепитие\IMG_0298.JPG"/>
          <p:cNvPicPr>
            <a:picLocks noChangeAspect="1" noChangeArrowheads="1"/>
          </p:cNvPicPr>
          <p:nvPr/>
        </p:nvPicPr>
        <p:blipFill>
          <a:blip r:embed="rId2" cstate="print"/>
          <a:srcRect l="43239" t="59670" r="48483" b="26216"/>
          <a:stretch>
            <a:fillRect/>
          </a:stretch>
        </p:blipFill>
        <p:spPr bwMode="auto">
          <a:xfrm rot="1097168">
            <a:off x="6448091" y="1541147"/>
            <a:ext cx="2186237" cy="2795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DNS\Desktop\Лена\фото улыбка\фото день мамы\чаепитие\IMG_0298.JPG"/>
          <p:cNvPicPr>
            <a:picLocks noChangeAspect="1" noChangeArrowheads="1"/>
          </p:cNvPicPr>
          <p:nvPr/>
        </p:nvPicPr>
        <p:blipFill>
          <a:blip r:embed="rId2" cstate="print"/>
          <a:srcRect l="76775" t="59450" r="14563" b="23750"/>
          <a:stretch>
            <a:fillRect/>
          </a:stretch>
        </p:blipFill>
        <p:spPr bwMode="auto">
          <a:xfrm rot="369771">
            <a:off x="3431180" y="2705151"/>
            <a:ext cx="2520280" cy="3665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590728" cy="595536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Изготовление подарков сюрпризов</a:t>
            </a:r>
            <a:b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(Приглашение на праздник)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C:\Users\DNS\Desktop\Лена\фото улыбка\фото день мамы\DSCN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176464" cy="313234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DNS\Desktop\Лена\фото улыбка\фото день мамы\DSCN1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12976"/>
            <a:ext cx="3756925" cy="281769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302696" cy="451520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2"/>
                </a:solidFill>
                <a:latin typeface="Bookman Old Style" pitchFamily="18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  <a:t>Изготовление подарков сюрпризов</a:t>
            </a:r>
            <a:b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  <a:t>(поздравительные открытки)</a:t>
            </a:r>
            <a:endParaRPr lang="ru-RU" b="1" dirty="0"/>
          </a:p>
        </p:txBody>
      </p:sp>
      <p:pic>
        <p:nvPicPr>
          <p:cNvPr id="3074" name="Picture 2" descr="C:\Users\DNS\Desktop\Лена\фото улыбка\фото день мамы\чаепитие\IMG_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7272808" cy="54546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0" name="Picture 12" descr="http://willowspringsdental.com/images/iStock_000017893936_Extra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0282" y="3879556"/>
            <a:ext cx="3642159" cy="278980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755576" y="404665"/>
            <a:ext cx="784887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Образовательная программа  «От рождения до школы»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большое внимание уделяется духовно-нравственному  воспитанию, поддержке традиционных ценностей, таким как любовь к родителям, уважение к старшим, заботливое отношение к малышам, пожилым людям; формированию традиционных </a:t>
            </a:r>
            <a:r>
              <a:rPr lang="ru-RU" sz="2000" dirty="0" err="1" smtClean="0">
                <a:solidFill>
                  <a:srgbClr val="002060"/>
                </a:solidFill>
                <a:latin typeface="Bookman Old Style" pitchFamily="18" charset="0"/>
              </a:rPr>
              <a:t>гендерных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представлений; воспитанию  у детей стремления в своих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поступках следовать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положительному примеру.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692696"/>
            <a:ext cx="8686800" cy="605752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Изготовление атрибутов к празднику </a:t>
            </a:r>
            <a:r>
              <a:rPr lang="ru-RU" sz="2200" dirty="0" smtClean="0">
                <a:solidFill>
                  <a:srgbClr val="002060"/>
                </a:solidFill>
                <a:latin typeface="Bookman Old Style" pitchFamily="18" charset="0"/>
              </a:rPr>
              <a:t>(цветы из гофрированной бумаги, открытки- приветствия с тёплыми словами, ладошки для солнышка)</a:t>
            </a:r>
            <a:endParaRPr lang="ru-RU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65890" name="Picture 2" descr="C:\Users\DNS\Desktop\Лена\фото улыбка\фото день мамы\чаепитие\IMG_0320.JPG"/>
          <p:cNvPicPr>
            <a:picLocks noChangeAspect="1" noChangeArrowheads="1"/>
          </p:cNvPicPr>
          <p:nvPr/>
        </p:nvPicPr>
        <p:blipFill>
          <a:blip r:embed="rId2" cstate="print"/>
          <a:srcRect l="5333" t="5333" r="4000" b="27111"/>
          <a:stretch>
            <a:fillRect/>
          </a:stretch>
        </p:blipFill>
        <p:spPr bwMode="auto">
          <a:xfrm>
            <a:off x="1494605" y="1484784"/>
            <a:ext cx="7087102" cy="4320480"/>
          </a:xfrm>
          <a:prstGeom prst="roundRect">
            <a:avLst>
              <a:gd name="adj" fmla="val 16667"/>
            </a:avLst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41248"/>
          </a:xfrm>
        </p:spPr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3100" dirty="0" smtClean="0">
                <a:solidFill>
                  <a:schemeClr val="accent2"/>
                </a:solidFill>
              </a:rPr>
              <a:t>  </a:t>
            </a: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Прослушивание и разучивание   песен о маме с использованием музыкальных инструментов.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166914" name="Picture 2" descr="C:\Users\DNS\Desktop\Лена\фото улыбка\фото день мамы\чаепитие\IMG_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704523" cy="3528392"/>
          </a:xfrm>
          <a:prstGeom prst="star16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6915" name="Picture 3" descr="C:\Users\DNS\Desktop\Лена\фото улыбка\фото день мамы\чаепитие\IMG_0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320480" cy="3240360"/>
          </a:xfrm>
          <a:prstGeom prst="star16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86800" cy="841248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Подготовка сказки для теневого театра «Как котёнок искал свою маму».</a:t>
            </a:r>
            <a:b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67938" name="Picture 2" descr="C:\Users\DNS\Desktop\Лена\фото улыбка\фото день мамы\чаепитие\IMG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840427" cy="2880320"/>
          </a:xfrm>
          <a:prstGeom prst="bevel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7939" name="Picture 3" descr="C:\Users\DNS\Desktop\Лена\фото улыбка\фото день мамы\IMG_0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66" y="2060848"/>
            <a:ext cx="4512501" cy="3384376"/>
          </a:xfrm>
          <a:prstGeom prst="bevel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Работа по проекту с родителям</a:t>
            </a:r>
            <a:r>
              <a:rPr lang="ru-RU" b="1" dirty="0" smtClean="0">
                <a:solidFill>
                  <a:srgbClr val="002060"/>
                </a:solidFill>
              </a:rPr>
              <a:t>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base"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Консультирование родителей по теме проекта.</a:t>
            </a:r>
          </a:p>
          <a:p>
            <a:pPr fontAlgn="base">
              <a:buNone/>
            </a:pPr>
            <a:endParaRPr lang="ru-RU" sz="28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fontAlgn="base">
              <a:buFont typeface="Wingdings" pitchFamily="2" charset="2"/>
              <a:buChar char="q"/>
            </a:pPr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C:\Users\DNS\Desktop\Лена\фото улыбка\фото день мамы\IMG_0478.JPG"/>
          <p:cNvPicPr>
            <a:picLocks noChangeAspect="1" noChangeArrowheads="1"/>
          </p:cNvPicPr>
          <p:nvPr/>
        </p:nvPicPr>
        <p:blipFill>
          <a:blip r:embed="rId2" cstate="print"/>
          <a:srcRect t="21839" r="644" b="20587"/>
          <a:stretch>
            <a:fillRect/>
          </a:stretch>
        </p:blipFill>
        <p:spPr bwMode="auto">
          <a:xfrm>
            <a:off x="1259632" y="2636912"/>
            <a:ext cx="6604871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2"/>
                </a:solidFill>
                <a:latin typeface="Bookman Old Style" pitchFamily="18" charset="0"/>
              </a:rPr>
              <a:t>   </a:t>
            </a:r>
            <a: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  <a:t>Помощь в оформлении  материала для книги.</a:t>
            </a:r>
            <a:b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DNS\Desktop\Лена\фото улыбка\фото день мамы\IMG_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45024"/>
            <a:ext cx="3899925" cy="292494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DNS\Desktop\Лена\фото улыбка\фото день мамы\IMG_0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89040"/>
            <a:ext cx="3744416" cy="2808312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DNS\Desktop\Лена\фото улыбка\фото день мамы\IMG_0306.JPG">
            <a:hlinkClick r:id="" action="ppaction://hlinkshowjump?jump=previousslide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12776"/>
            <a:ext cx="3456384" cy="259228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Совместное оформление </a:t>
            </a:r>
          </a:p>
          <a:p>
            <a:pPr fontAlgn="base">
              <a:buNone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музыкального зала шарами, </a:t>
            </a:r>
          </a:p>
          <a:p>
            <a:pPr fontAlgn="base">
              <a:buNone/>
            </a:pP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высказываниями о маме.</a:t>
            </a:r>
          </a:p>
          <a:p>
            <a:pPr fontAlgn="base">
              <a:buNone/>
            </a:pP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fontAlgn="base">
              <a:buNone/>
            </a:pP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fontAlgn="base">
              <a:buNone/>
            </a:pPr>
            <a:endParaRPr lang="ru-RU" sz="24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" name="Picture 2" descr="C:\Users\DNS\Desktop\Лена\фото улыбка\фото день мамы\IMG_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672408" cy="2754306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4005064"/>
            <a:ext cx="25922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Принести     фото.</a:t>
            </a:r>
            <a:endParaRPr lang="ru-RU" sz="2800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Picture 3" descr="C:\Users\DNS\Desktop\Лена\фото улыбка\фото день мамы\IMG_0200.JPG"/>
          <p:cNvPicPr>
            <a:picLocks noChangeAspect="1" noChangeArrowheads="1"/>
          </p:cNvPicPr>
          <p:nvPr/>
        </p:nvPicPr>
        <p:blipFill>
          <a:blip r:embed="rId3" cstate="print"/>
          <a:srcRect l="28738" t="67850" r="36613"/>
          <a:stretch>
            <a:fillRect/>
          </a:stretch>
        </p:blipFill>
        <p:spPr bwMode="auto">
          <a:xfrm>
            <a:off x="4499992" y="3610496"/>
            <a:ext cx="4176464" cy="2906412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8768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3 этап.  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Заключительный 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Выпуск книги «Семейный альбом».</a:t>
            </a:r>
          </a:p>
          <a:p>
            <a:pPr>
              <a:buFont typeface="Wingdings" pitchFamily="2" charset="2"/>
              <a:buChar char="q"/>
            </a:pPr>
            <a:endParaRPr lang="ru-RU" sz="2800" dirty="0"/>
          </a:p>
        </p:txBody>
      </p:sp>
      <p:pic>
        <p:nvPicPr>
          <p:cNvPr id="171010" name="Picture 2" descr="C:\Users\DNS\Desktop\Лена\фото улыбка\фото день мамы\IMG_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840427" cy="2880320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1011" name="Picture 3" descr="C:\Users\DNS\Desktop\Лена\фото улыбка\фото день мамы\IMG_0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70938"/>
            <a:ext cx="4163954" cy="3122966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accent2"/>
                </a:solidFill>
                <a:latin typeface="Bookman Old Style" pitchFamily="18" charset="0"/>
              </a:rPr>
              <a:t>   </a:t>
            </a:r>
            <a:r>
              <a:rPr lang="ru-RU" sz="2200" b="1" dirty="0" smtClean="0">
                <a:solidFill>
                  <a:srgbClr val="002060"/>
                </a:solidFill>
                <a:latin typeface="Bookman Old Style" pitchFamily="18" charset="0"/>
              </a:rPr>
              <a:t>Стенгазета – поздравление  с  праздником</a:t>
            </a: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72034" name="Picture 2" descr="C:\Users\DNS\Desktop\Лена\фото улыбка\фото день мамы\IMG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300192" cy="4725144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Выставка портретов  «Моя мама -  модница»</a:t>
            </a:r>
            <a: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chemeClr val="accent2"/>
                </a:solidFill>
                <a:latin typeface="Bookman Old Style" pitchFamily="18" charset="0"/>
              </a:rPr>
            </a:br>
            <a:endParaRPr lang="ru-RU" sz="2400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173058" name="Picture 2" descr="C:\Users\DNS\Desktop\Лена\фото улыбка\фото день мамы\IMG_0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3100" b="1" dirty="0" smtClean="0">
                <a:solidFill>
                  <a:srgbClr val="002060"/>
                </a:solidFill>
                <a:latin typeface="Bookman Old Style" pitchFamily="18" charset="0"/>
              </a:rPr>
              <a:t>Совместное чаепитие с мамами</a:t>
            </a:r>
            <a:endParaRPr lang="ru-RU" sz="31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81250" name="Picture 2" descr="C:\Users\DNS\Desktop\Лена\фото улыбка\фото день мамы\IMG_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416491" cy="331236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DNS\Desktop\Лена\фото улыбка\фото день мамы\IMG_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3803915" cy="2852936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Актуальность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проекта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3050" indent="-95250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Проведя диагностическую беседу выявила, что  практически все дети знают, чем их мамы заняты дома, но многие не имеют представления о профессиональной деятельности мамы,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порой не могут понять, что мама устаёт;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с трудом составляли рассказ о маме.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Из бесед с родителями сделала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вывод, что мамы   очень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заняты, им хочется больше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времени посвящать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Book Antiqua" pitchFamily="18" charset="0"/>
              </a:rPr>
              <a:t>    своим детям. </a:t>
            </a:r>
            <a:endParaRPr lang="ru-RU" sz="28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5" name="Picture 2" descr="G:\DCIM\100C1013\100_2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89040"/>
            <a:ext cx="3744416" cy="2808312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Музыкальная открытка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DNS\Desktop\Лена Т\фото улыбка\фото день мамы\чаепитие\IMG_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5076056" cy="3807042"/>
          </a:xfrm>
          <a:prstGeom prst="rect">
            <a:avLst/>
          </a:prstGeom>
          <a:noFill/>
        </p:spPr>
      </p:pic>
      <p:pic>
        <p:nvPicPr>
          <p:cNvPr id="3075" name="Picture 3" descr="C:\Users\DNS\Desktop\Лена Т\фото улыбка\фото день мамы\чаепитие\IMG_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96" y="3140968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Показ сказки «Как котёнок искал свою маму»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C:\Users\DNS\Desktop\Лена Т\фото улыбка\фото день мамы\чаепитие\IMG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590728" cy="81156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800" dirty="0" smtClean="0">
                <a:solidFill>
                  <a:schemeClr val="accent2"/>
                </a:solidFill>
                <a:latin typeface="Bookman Old Style" pitchFamily="18" charset="0"/>
              </a:rPr>
              <a:t>   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Участие в конкурсах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" name="Picture 2" descr="C:\Users\DNS\Desktop\Лена\фото улыбка\фото день мамы\IMG_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611893" cy="270892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12290" name="Picture 2" descr="C:\Users\DNS\Desktop\Лена Т\фото улыбка\фото день мамы\чаепитие\IMG_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36912"/>
            <a:ext cx="5184576" cy="38884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700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700" b="1" dirty="0" smtClean="0">
                <a:solidFill>
                  <a:srgbClr val="002060"/>
                </a:solidFill>
                <a:latin typeface="Bookman Old Style" pitchFamily="18" charset="0"/>
              </a:rPr>
              <a:t>Создание солнышка - благодарности  «Я благодарен тебе за…»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83298" name="Picture 2" descr="C:\Users\DNS\Desktop\Лена\фото улыбка\фото день мамы\IMG_0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3"/>
            <a:ext cx="3456384" cy="259228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183299" name="Picture 3" descr="C:\Users\DNS\Desktop\Лена\фото улыбка\фото день мамы\IMG_0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92896"/>
            <a:ext cx="4800533" cy="36004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accent2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Видеорепортаж  «Наши  мамы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»</a:t>
            </a:r>
            <a:endParaRPr lang="ru-RU" sz="24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9" name="DSCN115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7936750" cy="4464422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Ну, очень вкусные конфеты…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C:\Users\DNS\Desktop\Лена\фото улыбка\фото день мамы\IMG_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56792"/>
            <a:ext cx="6048672" cy="4536505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Диагностика умения детьми составлять   рассказы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Лена Т\фото улыбка\фото день мамы\чаепитие\IMG_0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Сотрудничество с социумом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C:\Users\DNS\Desktop\учитель года\фото1\выступления\IMG_91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H:\учитель года материал\фото\документ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84784"/>
            <a:ext cx="2323936" cy="3284984"/>
          </a:xfrm>
          <a:prstGeom prst="rect">
            <a:avLst/>
          </a:prstGeom>
          <a:noFill/>
        </p:spPr>
      </p:pic>
      <p:pic>
        <p:nvPicPr>
          <p:cNvPr id="9" name="Picture 4" descr="C:\Users\DNS\Desktop\Лена Т\фото улыбка все года\черная флешка\фото\старшая группа 8 марта 2018г\IMG_5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429000"/>
            <a:ext cx="4224470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NS\Desktop\Лена Т\фото улыбка\9 мая\старшая группа 2018г\фото 9 мая\IMG_9102.JPG"/>
          <p:cNvPicPr>
            <a:picLocks noChangeAspect="1" noChangeArrowheads="1"/>
          </p:cNvPicPr>
          <p:nvPr/>
        </p:nvPicPr>
        <p:blipFill>
          <a:blip r:embed="rId2" cstate="print"/>
          <a:srcRect r="15447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Цель проекта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fontAlgn="base"/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lvl="1" fontAlgn="base">
              <a:buNone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 Формировать осознанное понимание значимости матерей в жизни детей, дать понять, что только женщины, имеющие детей, называются мамами, и в этот праздник поздравляют только их.</a:t>
            </a:r>
          </a:p>
          <a:p>
            <a:pPr lvl="1" fontAlgn="base"/>
            <a:endParaRPr lang="ru-RU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fontAlgn="base">
              <a:buNone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«Музыкальная капель»      Участие в фестивалях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194" name="Picture 2" descr="H:\учитель года материал\фото\документ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090985" cy="4369239"/>
          </a:xfrm>
          <a:prstGeom prst="rect">
            <a:avLst/>
          </a:prstGeom>
          <a:noFill/>
        </p:spPr>
      </p:pic>
      <p:pic>
        <p:nvPicPr>
          <p:cNvPr id="8195" name="Picture 3" descr="H:\учитель года материал\фото\документ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636912"/>
            <a:ext cx="2782410" cy="3933056"/>
          </a:xfrm>
          <a:prstGeom prst="rect">
            <a:avLst/>
          </a:prstGeom>
          <a:noFill/>
        </p:spPr>
      </p:pic>
      <p:pic>
        <p:nvPicPr>
          <p:cNvPr id="8196" name="Picture 4" descr="H:\учитель года материал\фото\документ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196752"/>
            <a:ext cx="3272452" cy="46257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DNS\Desktop\Лена Т\фото улыбка\фото день мамы\IMG_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6043" cy="3717032"/>
          </a:xfrm>
          <a:prstGeom prst="rect">
            <a:avLst/>
          </a:prstGeom>
          <a:noFill/>
        </p:spPr>
      </p:pic>
      <p:pic>
        <p:nvPicPr>
          <p:cNvPr id="9219" name="Picture 3" descr="C:\Users\DNS\Desktop\Лена Т\фото улыбка\фото день мамы\чаепитие\IMG_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</p:spPr>
      </p:pic>
      <p:pic>
        <p:nvPicPr>
          <p:cNvPr id="9220" name="Picture 4" descr="C:\Users\DNS\Desktop\Лена Т\фото улыбка\фото день мамы\чаепитие\IMG_0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187957" cy="3140968"/>
          </a:xfrm>
          <a:prstGeom prst="rect">
            <a:avLst/>
          </a:prstGeom>
          <a:noFill/>
        </p:spPr>
      </p:pic>
      <p:pic>
        <p:nvPicPr>
          <p:cNvPr id="9221" name="Picture 5" descr="C:\Users\DNS\Desktop\Лена Т\фото улыбка\фото день мамы\чаепитие\IMG_0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5" y="3050958"/>
            <a:ext cx="5076056" cy="38070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«Есть прекраснейшее существо, у которого мы всегда в долгу, — это мать».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         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Н.Островский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" name="Рисунок 2" descr="http://static.playcast.ru/uploads/2013/09/02/59979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5688632" cy="475252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900igr.net/datas/istorija/Kultura-Vizantii/0016-016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Задачи проекта: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Познакомить детей с праздником - «День Матери».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Воспитывать у детей уважение и заботливое отношение к матери,  бабушке, оказывать им посильную помощь.     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Расширить сведения о семье (знать имена, отчества, профессию, место работы, увлечения).  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 Способствовать  воспитанию нравственных устоев семьи, уважения к старшим.                        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 Помочь  осознать свой статус в семье, оценить значимость семьи в своей жизни.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Углубить знания детей о роли мамы в их жизни.  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Способствовать сплочённости родительского коллектива. 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Обогащать детско-родительские отношения опытом совместной творческой деятельности.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Развивать творческие способности  детей через пение, игру на диатонических колокольчиках, театральную деятельность.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Пробудить детей выражать благодарность своим мамам  за заботу через продуктивную деятельность.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400" dirty="0" smtClean="0">
                <a:solidFill>
                  <a:srgbClr val="002060"/>
                </a:solidFill>
                <a:latin typeface="Bookman Old Style" pitchFamily="18" charset="0"/>
              </a:rPr>
              <a:t> Способствовать развитию детской речи через выразительное чтение стихов, пословиц, составление рассказов о маме.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Планируемое Время на  реализацию проекта по этапам: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12776"/>
          <a:ext cx="8712968" cy="51206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14357"/>
                <a:gridCol w="2814357"/>
                <a:gridCol w="3084254"/>
              </a:tblGrid>
              <a:tr h="62703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Этап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Содержание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</a:t>
                      </a:r>
                      <a:endParaRPr lang="ru-RU" dirty="0"/>
                    </a:p>
                  </a:txBody>
                  <a:tcPr/>
                </a:tc>
              </a:tr>
              <a:tr h="1164494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Организационно-поисковый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Сбор и анализ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9.11-13.11</a:t>
                      </a:r>
                      <a:endParaRPr lang="ru-RU" dirty="0"/>
                    </a:p>
                  </a:txBody>
                  <a:tcPr/>
                </a:tc>
              </a:tr>
              <a:tr h="143322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Практический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активная,</a:t>
                      </a:r>
                      <a:r>
                        <a:rPr lang="ru-RU" baseline="0" dirty="0" smtClean="0"/>
                        <a:t> с</a:t>
                      </a:r>
                      <a:r>
                        <a:rPr lang="ru-RU" dirty="0" smtClean="0"/>
                        <a:t>овместная деятельность с </a:t>
                      </a:r>
                      <a:r>
                        <a:rPr lang="ru-RU" baseline="0" dirty="0" smtClean="0"/>
                        <a:t> детьми и родителями</a:t>
                      </a:r>
                    </a:p>
                    <a:p>
                      <a:pPr algn="ctr"/>
                      <a:endParaRPr lang="ru-RU" baseline="0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16.11-25.11</a:t>
                      </a:r>
                      <a:endParaRPr lang="ru-RU" dirty="0"/>
                    </a:p>
                  </a:txBody>
                  <a:tcPr/>
                </a:tc>
              </a:tr>
              <a:tr h="116449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Заключительный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выставка, досуг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25.11-27.11</a:t>
                      </a:r>
                      <a:endParaRPr lang="ru-RU" dirty="0"/>
                    </a:p>
                  </a:txBody>
                  <a:tcPr/>
                </a:tc>
              </a:tr>
              <a:tr h="36328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  <a:latin typeface="Bookman Old Style" pitchFamily="18" charset="0"/>
              </a:rPr>
              <a:t>Предпологаемый</a:t>
            </a: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 результат: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Усвоение детьми разницы в похожих праздничных днях.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Владение понятием «Семья», расширение информации о своей семье.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Составление рассказов о своей матери и семье.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Проявление заботы и уважения ко всем членам семьи.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 Умение организовать сюжетно-ролевые игры на основе имеющихся знаний о семье.</a:t>
            </a:r>
          </a:p>
          <a:p>
            <a:pPr fontAlgn="base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Улучшение взаимоотношений в семье между разными поколениями, через совместную деятельность и праздничную атмосферу, созданную в детском саду.</a:t>
            </a:r>
          </a:p>
          <a:p>
            <a:pPr>
              <a:buFont typeface="Wingdings" pitchFamily="2" charset="2"/>
              <a:buChar char="q"/>
            </a:pP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5876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1 этап. 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Организационно- поисковый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Составление паспорта проекта.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Подбор детской художественной литературы для чтения детям, заучивания.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Работа с методическим материалом, литературой по данной теме.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Сбор фотоматериала и видеоматериала, музыки.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Разработка проекта и конспектов к нему.</a:t>
            </a:r>
          </a:p>
          <a:p>
            <a:pPr fontAlgn="base">
              <a:buFont typeface="Wingdings" pitchFamily="2" charset="2"/>
              <a:buChar char="q"/>
            </a:pPr>
            <a:r>
              <a:rPr lang="ru-RU" sz="3000" dirty="0" smtClean="0">
                <a:solidFill>
                  <a:srgbClr val="002060"/>
                </a:solidFill>
                <a:latin typeface="Bookman Old Style" pitchFamily="18" charset="0"/>
              </a:rPr>
              <a:t>Подготовка конкурсов для праздника.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 этап.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Практический (выполнение с детьми)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Экскурсия в библиотеку.</a:t>
            </a:r>
          </a:p>
          <a:p>
            <a:pPr marL="95250" indent="0" fontAlgn="base">
              <a:buNone/>
            </a:pP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Цель: </a:t>
            </a: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Сформировать осознанное понимание значимости матерей в жизни детей через знакомство </a:t>
            </a:r>
          </a:p>
          <a:p>
            <a:pPr marL="95250" indent="0" fontAlgn="base">
              <a:buNone/>
            </a:pPr>
            <a:r>
              <a:rPr lang="ru-RU" sz="2800" dirty="0" smtClean="0">
                <a:solidFill>
                  <a:srgbClr val="002060"/>
                </a:solidFill>
                <a:latin typeface="Bookman Old Style" pitchFamily="18" charset="0"/>
              </a:rPr>
              <a:t>с книгами. </a:t>
            </a:r>
            <a:endParaRPr lang="ru-RU" sz="4000" dirty="0"/>
          </a:p>
        </p:txBody>
      </p:sp>
      <p:pic>
        <p:nvPicPr>
          <p:cNvPr id="13315" name="Picture 3" descr="C:\Users\DNS\Desktop\Лена Т\фото улыбка\фото день мамы\библиотека\DSCN1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068960"/>
            <a:ext cx="4860032" cy="36450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1391</TotalTime>
  <Words>563</Words>
  <Application>Microsoft Office PowerPoint</Application>
  <PresentationFormat>Экран (4:3)</PresentationFormat>
  <Paragraphs>122</Paragraphs>
  <Slides>43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Образовательный  проект для детей дошкольного возраста </vt:lpstr>
      <vt:lpstr>Слайд 2</vt:lpstr>
      <vt:lpstr>Актуальность проекта</vt:lpstr>
      <vt:lpstr>Цель проекта:</vt:lpstr>
      <vt:lpstr>Задачи проекта:</vt:lpstr>
      <vt:lpstr>Планируемое Время на  реализацию проекта по этапам: </vt:lpstr>
      <vt:lpstr>Предпологаемый результат:</vt:lpstr>
      <vt:lpstr>1 этап.  Организационно- поисковый</vt:lpstr>
      <vt:lpstr>2 этап. Практический (выполнение с детьми)</vt:lpstr>
      <vt:lpstr>       «Пришлось всю кашу съесть,             « Ну, очень интересные         чтобы в библиотеку взяли»                            книги!»</vt:lpstr>
      <vt:lpstr>Выставка книг о маме       Подарок «Сердечко для мамы»</vt:lpstr>
      <vt:lpstr> Проведение с детьми бесед. </vt:lpstr>
      <vt:lpstr> Чтение художественной литературы детям (заучивание стихов, беседа о пословицах). </vt:lpstr>
      <vt:lpstr>  Проведение подвижных, дидактических, сюжетно-ролевых игр. Сюжетно – ролевая игра «Моя мама - доктор" </vt:lpstr>
      <vt:lpstr>Сюжетно- ролевая игра «Семья» </vt:lpstr>
      <vt:lpstr>          Сюжетно- ролевая игра                      Сюжетно- ролевая игра                    «Моя мама- парикмахер»                      «Дочки- матери»</vt:lpstr>
      <vt:lpstr>  Создание  рисунков к выставке  «Моя мама -          модница. </vt:lpstr>
      <vt:lpstr>   Изготовление подарков сюрпризов (Приглашение на праздник)</vt:lpstr>
      <vt:lpstr> Изготовление подарков сюрпризов (поздравительные открытки)</vt:lpstr>
      <vt:lpstr>  Изготовление атрибутов к празднику (цветы из гофрированной бумаги, открытки- приветствия с тёплыми словами, ладошки для солнышка)</vt:lpstr>
      <vt:lpstr>  Прослушивание и разучивание   песен о маме с использованием музыкальных инструментов. </vt:lpstr>
      <vt:lpstr>  Подготовка сказки для теневого театра «Как котёнок искал свою маму». </vt:lpstr>
      <vt:lpstr>Работа по проекту с родителями</vt:lpstr>
      <vt:lpstr>   Помощь в оформлении  материала для книги. </vt:lpstr>
      <vt:lpstr>Слайд 25</vt:lpstr>
      <vt:lpstr>3 этап.   Заключительный </vt:lpstr>
      <vt:lpstr>   Стенгазета – поздравление  с  праздником </vt:lpstr>
      <vt:lpstr>  Выставка портретов  «Моя мама -  модница» </vt:lpstr>
      <vt:lpstr>  Совместное чаепитие с мамами</vt:lpstr>
      <vt:lpstr>Музыкальная открытка</vt:lpstr>
      <vt:lpstr>Показ сказки «Как котёнок искал свою маму»</vt:lpstr>
      <vt:lpstr>   Участие в конкурсах</vt:lpstr>
      <vt:lpstr>  Создание солнышка - благодарности  «Я благодарен тебе за…» </vt:lpstr>
      <vt:lpstr>  Видеорепортаж  «Наши  мамы»</vt:lpstr>
      <vt:lpstr>Ну, очень вкусные конфеты…</vt:lpstr>
      <vt:lpstr>Диагностика умения детьми составлять   рассказы</vt:lpstr>
      <vt:lpstr>Слайд 37</vt:lpstr>
      <vt:lpstr>Сотрудничество с социумом</vt:lpstr>
      <vt:lpstr>Слайд 39</vt:lpstr>
      <vt:lpstr>«Музыкальная капель»      Участие в фестивалях</vt:lpstr>
      <vt:lpstr>Слайд 41</vt:lpstr>
      <vt:lpstr> «Есть прекраснейшее существо, у которого мы всегда в долгу, — это мать».                                                                              Н.Островский 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Краскосрочный проект</dc:title>
  <dc:creator>DNS</dc:creator>
  <cp:lastModifiedBy>DNS</cp:lastModifiedBy>
  <cp:revision>144</cp:revision>
  <dcterms:created xsi:type="dcterms:W3CDTF">2015-12-05T14:07:21Z</dcterms:created>
  <dcterms:modified xsi:type="dcterms:W3CDTF">2018-12-02T15:25:49Z</dcterms:modified>
</cp:coreProperties>
</file>